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4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  <p:sldId id="276" r:id="rId24"/>
    <p:sldId id="275" r:id="rId25"/>
    <p:sldId id="274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1E1E1E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4" autoAdjust="0"/>
    <p:restoredTop sz="94940" autoAdjust="0"/>
  </p:normalViewPr>
  <p:slideViewPr>
    <p:cSldViewPr snapToGrid="0" showGuides="1">
      <p:cViewPr varScale="1">
        <p:scale>
          <a:sx n="161" d="100"/>
          <a:sy n="161" d="100"/>
        </p:scale>
        <p:origin x="216" y="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14-01-19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14-01-19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wolsman/iska-web3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E715-0677-994E-8DBC-7813196C8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Bonus.ly</a:t>
            </a:r>
            <a:r>
              <a:rPr lang="en-US" dirty="0"/>
              <a:t> op de blockchain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4B771-FD7C-714D-BDBA-13ED7C6DA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Marvin </a:t>
            </a:r>
            <a:r>
              <a:rPr lang="en-US" dirty="0" err="1"/>
              <a:t>Zwolsman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3CE8-A87A-5445-BD2E-9F63A248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64676-0080-4548-B6B5-36136FE0C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731E-B3D3-584A-98CE-B68C7DA4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doet</a:t>
            </a:r>
            <a:r>
              <a:rPr lang="en-US" dirty="0"/>
              <a:t> het core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44099-54E4-E945-AD83-376C5087A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Verantwoordelijk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r>
              <a:rPr lang="en-US" dirty="0"/>
              <a:t> met de blockchain</a:t>
            </a:r>
          </a:p>
          <a:p>
            <a:r>
              <a:rPr lang="en-US" dirty="0"/>
              <a:t>Gatekeeper - OAuth2</a:t>
            </a:r>
          </a:p>
        </p:txBody>
      </p:sp>
    </p:spTree>
    <p:extLst>
      <p:ext uri="{BB962C8B-B14F-4D97-AF65-F5344CB8AC3E}">
        <p14:creationId xmlns:p14="http://schemas.microsoft.com/office/powerpoint/2010/main" val="221227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F3EF61-EEA9-B24E-A937-26F4254B6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138" y="2016125"/>
            <a:ext cx="9733249" cy="4140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4909C7-CF5C-5B47-BFF8-DA0F957D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gaat</a:t>
            </a:r>
            <a:r>
              <a:rPr lang="en-US" dirty="0"/>
              <a:t> de </a:t>
            </a:r>
            <a:r>
              <a:rPr lang="en-US" dirty="0" err="1"/>
              <a:t>communicatie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4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909C7-CF5C-5B47-BFF8-DA0F957D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gaat</a:t>
            </a:r>
            <a:r>
              <a:rPr lang="en-US" dirty="0"/>
              <a:t> de </a:t>
            </a:r>
            <a:r>
              <a:rPr lang="en-US" dirty="0" err="1"/>
              <a:t>communicatie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71C30-2081-4B4A-AEBE-29A8F1D34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Smart contract wrapper</a:t>
            </a:r>
          </a:p>
          <a:p>
            <a:pPr lvl="1"/>
            <a:r>
              <a:rPr lang="en-US" sz="1800" dirty="0" err="1"/>
              <a:t>Wrappen</a:t>
            </a:r>
            <a:r>
              <a:rPr lang="en-US" sz="1800" dirty="0"/>
              <a:t> van het smart contract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252000" lvl="1" indent="0">
              <a:buNone/>
            </a:pPr>
            <a:endParaRPr lang="en-US" sz="1800" dirty="0"/>
          </a:p>
          <a:p>
            <a:pPr lvl="1"/>
            <a:r>
              <a:rPr lang="en-US" sz="1800" dirty="0" err="1"/>
              <a:t>Gebruiken</a:t>
            </a:r>
            <a:r>
              <a:rPr lang="en-US" sz="1800" dirty="0"/>
              <a:t> het in de JVM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955F5-0B82-7F47-AF20-456E77CF1753}"/>
              </a:ext>
            </a:extLst>
          </p:cNvPr>
          <p:cNvSpPr txBox="1"/>
          <p:nvPr/>
        </p:nvSpPr>
        <p:spPr>
          <a:xfrm>
            <a:off x="1481981" y="2751946"/>
            <a:ext cx="6499646" cy="86177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for file in ./truffle/build/contracts/*.bin</a:t>
            </a:r>
          </a:p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web3j solidity generate $file </a:t>
            </a:r>
          </a:p>
          <a:p>
            <a:pPr lvl="1" indent="-205200"/>
            <a:r>
              <a:rPr lang="en-US" sz="1600" dirty="0">
                <a:solidFill>
                  <a:srgbClr val="EAEAEA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5607B-EE7D-4A4B-9417-951D52587E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981" y="4086000"/>
            <a:ext cx="6825111" cy="29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D4ED-23CE-E341-ACB3-DA680016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Concreet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3E0E5-CF45-9D49-B298-6BB3DA438969}"/>
              </a:ext>
            </a:extLst>
          </p:cNvPr>
          <p:cNvGrpSpPr/>
          <p:nvPr/>
        </p:nvGrpSpPr>
        <p:grpSpPr>
          <a:xfrm>
            <a:off x="1296000" y="2016000"/>
            <a:ext cx="9528666" cy="1604547"/>
            <a:chOff x="1291734" y="2300703"/>
            <a:chExt cx="9528666" cy="16045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6BBAEC-0808-F94F-A89D-3F7295E7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2952750"/>
              <a:ext cx="9448800" cy="9525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5FA3DD-A6D2-2C4D-8BBD-75EBA4B70B24}"/>
                </a:ext>
              </a:extLst>
            </p:cNvPr>
            <p:cNvGrpSpPr/>
            <p:nvPr/>
          </p:nvGrpSpPr>
          <p:grpSpPr>
            <a:xfrm>
              <a:off x="1291734" y="2300703"/>
              <a:ext cx="2001488" cy="369332"/>
              <a:chOff x="1291734" y="2300703"/>
              <a:chExt cx="2001488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CC38C-39E0-B449-A34C-E6DBD252D93D}"/>
                  </a:ext>
                </a:extLst>
              </p:cNvPr>
              <p:cNvSpPr txBox="1"/>
              <p:nvPr/>
            </p:nvSpPr>
            <p:spPr>
              <a:xfrm>
                <a:off x="1291734" y="2300703"/>
                <a:ext cx="17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Core controller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C734595-0D7F-1D49-8455-69934D4B4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3755" y="2365635"/>
                <a:ext cx="239467" cy="23946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719EFF-27DA-5B49-BFE0-DB938686CDE4}"/>
              </a:ext>
            </a:extLst>
          </p:cNvPr>
          <p:cNvGrpSpPr/>
          <p:nvPr/>
        </p:nvGrpSpPr>
        <p:grpSpPr>
          <a:xfrm>
            <a:off x="1296000" y="3858695"/>
            <a:ext cx="4648200" cy="2273402"/>
            <a:chOff x="1291734" y="4143398"/>
            <a:chExt cx="4648200" cy="22734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005233-5FC7-8042-9F4A-98A61CD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734" y="4842000"/>
              <a:ext cx="4648200" cy="15748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F0C50-1F32-744F-8BCC-712A5200A0D6}"/>
                </a:ext>
              </a:extLst>
            </p:cNvPr>
            <p:cNvGrpSpPr/>
            <p:nvPr/>
          </p:nvGrpSpPr>
          <p:grpSpPr>
            <a:xfrm>
              <a:off x="1291734" y="4143398"/>
              <a:ext cx="2110987" cy="458466"/>
              <a:chOff x="1291734" y="4143398"/>
              <a:chExt cx="2110987" cy="45846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5D0FD4-2C5F-EC44-80D0-96A568C10426}"/>
                  </a:ext>
                </a:extLst>
              </p:cNvPr>
              <p:cNvSpPr txBox="1"/>
              <p:nvPr/>
            </p:nvSpPr>
            <p:spPr>
              <a:xfrm>
                <a:off x="1291734" y="4187965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Smart contract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CC9BB7B-0CCD-6D43-99F2-06BB19C97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4255" y="4143398"/>
                <a:ext cx="458466" cy="4584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915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4F9F-1AF3-AD46-AAE7-38C6D923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04C6-C862-9941-922A-2A30E777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C895-CA18-A949-934C-67C050A1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Ethereum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B6235-3C95-3248-B6BC-2AF8B48D9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Proof of Authority blockchain</a:t>
            </a:r>
          </a:p>
          <a:p>
            <a:pPr lvl="1"/>
            <a:r>
              <a:rPr lang="en-US" dirty="0" err="1"/>
              <a:t>Geen</a:t>
            </a:r>
            <a:r>
              <a:rPr lang="en-US" dirty="0"/>
              <a:t> costs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functie</a:t>
            </a:r>
            <a:endParaRPr lang="en-US" dirty="0"/>
          </a:p>
          <a:p>
            <a:r>
              <a:rPr lang="en-US" dirty="0"/>
              <a:t>3 nodes</a:t>
            </a:r>
          </a:p>
          <a:p>
            <a:endParaRPr lang="en-US" dirty="0"/>
          </a:p>
          <a:p>
            <a:r>
              <a:rPr lang="en-US" dirty="0"/>
              <a:t>Smart contract</a:t>
            </a:r>
          </a:p>
          <a:p>
            <a:pPr lvl="1"/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gedeployed</a:t>
            </a:r>
            <a:r>
              <a:rPr lang="en-US" dirty="0"/>
              <a:t> door de core</a:t>
            </a:r>
          </a:p>
          <a:p>
            <a:pPr lvl="1"/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aanpasbaar</a:t>
            </a:r>
            <a:r>
              <a:rPr lang="en-US" dirty="0"/>
              <a:t> door de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3471-EEC5-B148-85D5-FDBEE19CF4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312" y="2016000"/>
            <a:ext cx="3393688" cy="30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C9C1-35B0-5E46-BE6A-BCB263ED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C7F01-52E8-6A46-A65A-31DC6BAFD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Spring is de </a:t>
            </a:r>
            <a:r>
              <a:rPr lang="en-US" dirty="0" err="1"/>
              <a:t>tussenpersoon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blockchain</a:t>
            </a:r>
          </a:p>
          <a:p>
            <a:pPr lvl="1"/>
            <a:r>
              <a:rPr lang="en-US" dirty="0" err="1"/>
              <a:t>Hierdoor</a:t>
            </a:r>
            <a:r>
              <a:rPr lang="en-US" dirty="0"/>
              <a:t> is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monarchie</a:t>
            </a:r>
            <a:r>
              <a:rPr lang="en-US" dirty="0"/>
              <a:t>, 1 </a:t>
            </a:r>
            <a:r>
              <a:rPr lang="en-US" dirty="0" err="1"/>
              <a:t>beheerde</a:t>
            </a:r>
            <a:r>
              <a:rPr lang="en-US" dirty="0"/>
              <a:t> </a:t>
            </a:r>
            <a:r>
              <a:rPr lang="en-US" dirty="0" err="1"/>
              <a:t>partij</a:t>
            </a:r>
            <a:r>
              <a:rPr lang="en-US" dirty="0"/>
              <a:t> (de spring backend)</a:t>
            </a:r>
          </a:p>
          <a:p>
            <a:r>
              <a:rPr lang="en-US" dirty="0" err="1"/>
              <a:t>Oplossing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Web </a:t>
            </a:r>
            <a:r>
              <a:rPr lang="en-US" dirty="0" err="1"/>
              <a:t>applicatie</a:t>
            </a:r>
            <a:r>
              <a:rPr lang="en-US" dirty="0"/>
              <a:t> met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ondersteuning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3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2D39-72E4-304D-BF5B-0D8DA72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br>
              <a:rPr lang="en-US" dirty="0"/>
            </a:br>
            <a:r>
              <a:rPr lang="en-US" sz="2400" i="1" dirty="0" err="1"/>
              <a:t>Kilometerstand</a:t>
            </a:r>
            <a:r>
              <a:rPr lang="en-US" sz="2400" i="1" dirty="0"/>
              <a:t> </a:t>
            </a:r>
            <a:r>
              <a:rPr lang="en-US" sz="2400" i="1" dirty="0" err="1"/>
              <a:t>registratie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66400-BD16-274F-8AC6-6AE441E62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Live demo</a:t>
            </a:r>
          </a:p>
          <a:p>
            <a:endParaRPr lang="en-US" dirty="0"/>
          </a:p>
          <a:p>
            <a:r>
              <a:rPr lang="en-US" dirty="0"/>
              <a:t>Spring + Blockchain</a:t>
            </a:r>
          </a:p>
          <a:p>
            <a:r>
              <a:rPr lang="en-US" dirty="0" err="1"/>
              <a:t>Metamask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57187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7706-6D98-B44E-BC95-FE7B3287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Aanbeveling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09AC8B-C62E-9245-9E46-B5FA77616E95}"/>
              </a:ext>
            </a:extLst>
          </p:cNvPr>
          <p:cNvGrpSpPr/>
          <p:nvPr/>
        </p:nvGrpSpPr>
        <p:grpSpPr>
          <a:xfrm>
            <a:off x="6760806" y="1988877"/>
            <a:ext cx="2393355" cy="1157975"/>
            <a:chOff x="7122170" y="2832890"/>
            <a:chExt cx="2393355" cy="1157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C568D8-7F36-D648-BBF6-EA628F848D60}"/>
                </a:ext>
              </a:extLst>
            </p:cNvPr>
            <p:cNvSpPr/>
            <p:nvPr/>
          </p:nvSpPr>
          <p:spPr>
            <a:xfrm>
              <a:off x="7576771" y="3201727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9BE168-2F05-C249-BB20-DA56503F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129" y="2832890"/>
              <a:ext cx="328396" cy="53890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1872DB-F0AA-8C4C-A32B-FC7B922D7DA5}"/>
                </a:ext>
              </a:extLst>
            </p:cNvPr>
            <p:cNvCxnSpPr/>
            <p:nvPr/>
          </p:nvCxnSpPr>
          <p:spPr>
            <a:xfrm>
              <a:off x="7122170" y="3600412"/>
              <a:ext cx="325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68D4DF-48C5-594E-84A5-44EA30C435FC}"/>
              </a:ext>
            </a:extLst>
          </p:cNvPr>
          <p:cNvSpPr/>
          <p:nvPr/>
        </p:nvSpPr>
        <p:spPr>
          <a:xfrm>
            <a:off x="2121868" y="2384837"/>
            <a:ext cx="1774556" cy="78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UI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BACD78-C739-034E-9752-E6F25C63373F}"/>
              </a:ext>
            </a:extLst>
          </p:cNvPr>
          <p:cNvGrpSpPr/>
          <p:nvPr/>
        </p:nvGrpSpPr>
        <p:grpSpPr>
          <a:xfrm>
            <a:off x="4132920" y="1104568"/>
            <a:ext cx="2627886" cy="2042284"/>
            <a:chOff x="4132920" y="1104568"/>
            <a:chExt cx="2627886" cy="20422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634DFB-2CC2-6F45-AC8D-FA4F40E1BCDA}"/>
                </a:ext>
              </a:extLst>
            </p:cNvPr>
            <p:cNvGrpSpPr/>
            <p:nvPr/>
          </p:nvGrpSpPr>
          <p:grpSpPr>
            <a:xfrm>
              <a:off x="4132920" y="2094451"/>
              <a:ext cx="2627886" cy="1052401"/>
              <a:chOff x="4132920" y="2094451"/>
              <a:chExt cx="2627886" cy="105240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D69C27A-0151-3E4C-B07F-B4F177FFA840}"/>
                  </a:ext>
                </a:extLst>
              </p:cNvPr>
              <p:cNvGrpSpPr/>
              <p:nvPr/>
            </p:nvGrpSpPr>
            <p:grpSpPr>
              <a:xfrm>
                <a:off x="4631872" y="2094451"/>
                <a:ext cx="2128934" cy="1052401"/>
                <a:chOff x="5188431" y="3640387"/>
                <a:chExt cx="2128934" cy="105240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9F8D128-AABC-7648-B3B7-998FA6A85837}"/>
                    </a:ext>
                  </a:extLst>
                </p:cNvPr>
                <p:cNvSpPr/>
                <p:nvPr/>
              </p:nvSpPr>
              <p:spPr>
                <a:xfrm>
                  <a:off x="5188431" y="3903650"/>
                  <a:ext cx="1774556" cy="78913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Web controller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D93199C-10A9-8149-85E7-DE657AA19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08608" y="3640387"/>
                  <a:ext cx="708757" cy="488398"/>
                </a:xfrm>
                <a:prstGeom prst="rect">
                  <a:avLst/>
                </a:prstGeom>
              </p:spPr>
            </p:pic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B39B872-13D9-854C-8CEF-C8E8FC12FC5D}"/>
                  </a:ext>
                </a:extLst>
              </p:cNvPr>
              <p:cNvCxnSpPr/>
              <p:nvPr/>
            </p:nvCxnSpPr>
            <p:spPr>
              <a:xfrm>
                <a:off x="4132920" y="2761367"/>
                <a:ext cx="3258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D524B3-9840-344A-9FEB-D8B312F7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436" y="1104568"/>
              <a:ext cx="893428" cy="99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8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-0.21158 0.002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ED49-0692-9245-8CB2-A0AAF96C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voorstellen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E80A0-F9D5-3B4D-B56B-C27EDB911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vandaan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gemaakt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E7409-A8CA-5747-B595-50439240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508" y="3012850"/>
            <a:ext cx="381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8E7E6-AB38-DE41-B9C7-584002B52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Dankjewel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aandacht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4BA2E-FFF1-6546-8849-A7443A619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https://github.com/zwolsman/iska-web3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8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39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0582-5200-0A46-9125-506BC657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013F0-A2DA-E943-801C-834277598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4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7706-6D98-B44E-BC95-FE7B3287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zojuist</a:t>
            </a:r>
            <a:r>
              <a:rPr lang="en-US" dirty="0"/>
              <a:t> </a:t>
            </a:r>
            <a:r>
              <a:rPr lang="en-US" dirty="0" err="1"/>
              <a:t>gezien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07288-53A8-B641-BC55-A489D5C037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138" y="2434990"/>
            <a:ext cx="721802" cy="72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13A24-1947-7243-BFF9-860BE63F6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801" y="2333786"/>
            <a:ext cx="340139" cy="34013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709AC8B-C62E-9245-9E46-B5FA77616E95}"/>
              </a:ext>
            </a:extLst>
          </p:cNvPr>
          <p:cNvGrpSpPr/>
          <p:nvPr/>
        </p:nvGrpSpPr>
        <p:grpSpPr>
          <a:xfrm>
            <a:off x="7092353" y="2016000"/>
            <a:ext cx="2393355" cy="1157975"/>
            <a:chOff x="7122170" y="2832890"/>
            <a:chExt cx="2393355" cy="1157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C568D8-7F36-D648-BBF6-EA628F848D60}"/>
                </a:ext>
              </a:extLst>
            </p:cNvPr>
            <p:cNvSpPr/>
            <p:nvPr/>
          </p:nvSpPr>
          <p:spPr>
            <a:xfrm>
              <a:off x="7576771" y="3201727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9BE168-2F05-C249-BB20-DA56503F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129" y="2832890"/>
              <a:ext cx="328396" cy="53890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1872DB-F0AA-8C4C-A32B-FC7B922D7DA5}"/>
                </a:ext>
              </a:extLst>
            </p:cNvPr>
            <p:cNvCxnSpPr/>
            <p:nvPr/>
          </p:nvCxnSpPr>
          <p:spPr>
            <a:xfrm>
              <a:off x="7122170" y="3600412"/>
              <a:ext cx="325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796BE-36D2-5A44-810C-548D458B5E4F}"/>
              </a:ext>
            </a:extLst>
          </p:cNvPr>
          <p:cNvGrpSpPr/>
          <p:nvPr/>
        </p:nvGrpSpPr>
        <p:grpSpPr>
          <a:xfrm>
            <a:off x="5188431" y="4876936"/>
            <a:ext cx="2036020" cy="1351848"/>
            <a:chOff x="5188431" y="4876936"/>
            <a:chExt cx="2036020" cy="13518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68D4DF-48C5-594E-84A5-44EA30C435FC}"/>
                </a:ext>
              </a:extLst>
            </p:cNvPr>
            <p:cNvSpPr/>
            <p:nvPr/>
          </p:nvSpPr>
          <p:spPr>
            <a:xfrm>
              <a:off x="5188431" y="5439646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UI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24A4C2-D0B1-4B4C-B367-DE0E4E168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709" y="4876936"/>
              <a:ext cx="0" cy="392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12AE8B-A353-124A-90EF-10644666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4323" y="5269577"/>
              <a:ext cx="380128" cy="34013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69C27A-0151-3E4C-B07F-B4F177FFA840}"/>
              </a:ext>
            </a:extLst>
          </p:cNvPr>
          <p:cNvGrpSpPr/>
          <p:nvPr/>
        </p:nvGrpSpPr>
        <p:grpSpPr>
          <a:xfrm>
            <a:off x="5188431" y="3340940"/>
            <a:ext cx="2128934" cy="1351848"/>
            <a:chOff x="5188431" y="3340940"/>
            <a:chExt cx="2128934" cy="1351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F8D128-AABC-7648-B3B7-998FA6A85837}"/>
                </a:ext>
              </a:extLst>
            </p:cNvPr>
            <p:cNvSpPr/>
            <p:nvPr/>
          </p:nvSpPr>
          <p:spPr>
            <a:xfrm>
              <a:off x="5188431" y="3903650"/>
              <a:ext cx="1774556" cy="789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controller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BCF6DC-1665-B149-BA5F-88C6C7C6B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709" y="3340940"/>
              <a:ext cx="0" cy="392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199C-10A9-8149-85E7-DE657AA1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608" y="3640387"/>
              <a:ext cx="708757" cy="48839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6B385-AB52-8C42-8B47-99454BC49730}"/>
              </a:ext>
            </a:extLst>
          </p:cNvPr>
          <p:cNvGrpSpPr/>
          <p:nvPr/>
        </p:nvGrpSpPr>
        <p:grpSpPr>
          <a:xfrm>
            <a:off x="4774533" y="2092699"/>
            <a:ext cx="2562943" cy="1064093"/>
            <a:chOff x="4774533" y="2092699"/>
            <a:chExt cx="2562943" cy="10640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1F2A00-C425-1140-BD16-80C28526FB93}"/>
                </a:ext>
              </a:extLst>
            </p:cNvPr>
            <p:cNvGrpSpPr/>
            <p:nvPr/>
          </p:nvGrpSpPr>
          <p:grpSpPr>
            <a:xfrm>
              <a:off x="4774533" y="2367654"/>
              <a:ext cx="2188454" cy="789138"/>
              <a:chOff x="4804350" y="3184544"/>
              <a:chExt cx="2188454" cy="78913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F5CE88-573C-1142-B459-4AA1A3F4A912}"/>
                  </a:ext>
                </a:extLst>
              </p:cNvPr>
              <p:cNvSpPr/>
              <p:nvPr/>
            </p:nvSpPr>
            <p:spPr>
              <a:xfrm>
                <a:off x="5218248" y="3184544"/>
                <a:ext cx="1774556" cy="7891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 controller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AEA3F4D-F8AE-2041-860D-8F9675DBAD05}"/>
                  </a:ext>
                </a:extLst>
              </p:cNvPr>
              <p:cNvCxnSpPr/>
              <p:nvPr/>
            </p:nvCxnSpPr>
            <p:spPr>
              <a:xfrm>
                <a:off x="4804350" y="3598907"/>
                <a:ext cx="3258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985E80-900D-9D40-B225-57C51188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8719" y="2092699"/>
              <a:ext cx="708757" cy="4883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B4EA99-8A94-184B-BD1F-D1241A7DBCC4}"/>
              </a:ext>
            </a:extLst>
          </p:cNvPr>
          <p:cNvGrpSpPr/>
          <p:nvPr/>
        </p:nvGrpSpPr>
        <p:grpSpPr>
          <a:xfrm>
            <a:off x="2364604" y="2066508"/>
            <a:ext cx="2614348" cy="1090284"/>
            <a:chOff x="2364604" y="2066508"/>
            <a:chExt cx="2614348" cy="10902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307762-B74B-3645-B390-D56EF583D7D9}"/>
                </a:ext>
              </a:extLst>
            </p:cNvPr>
            <p:cNvGrpSpPr/>
            <p:nvPr/>
          </p:nvGrpSpPr>
          <p:grpSpPr>
            <a:xfrm>
              <a:off x="2364604" y="2367654"/>
              <a:ext cx="2239860" cy="789138"/>
              <a:chOff x="2394421" y="3184544"/>
              <a:chExt cx="2239860" cy="78913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C89691-2813-9849-8B30-EEE7E2E74F90}"/>
                  </a:ext>
                </a:extLst>
              </p:cNvPr>
              <p:cNvSpPr/>
              <p:nvPr/>
            </p:nvSpPr>
            <p:spPr>
              <a:xfrm>
                <a:off x="2859725" y="3184544"/>
                <a:ext cx="1774556" cy="7891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Slack controller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E80ABEC-524B-DC43-A4D1-BE9952E3EE24}"/>
                  </a:ext>
                </a:extLst>
              </p:cNvPr>
              <p:cNvCxnSpPr/>
              <p:nvPr/>
            </p:nvCxnSpPr>
            <p:spPr>
              <a:xfrm>
                <a:off x="2394421" y="3598907"/>
                <a:ext cx="3258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5706BEF-62D3-E54D-A33A-A8E0EE04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195" y="2066508"/>
              <a:ext cx="708757" cy="488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33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E436-21F8-E94E-964E-F76C564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C378-77A0-DA46-81F5-5DD625141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97405-F488-D644-A76D-C1446E7ECA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8000" y="2016000"/>
            <a:ext cx="4752000" cy="414000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4793-E894-0A49-815B-37BFBB37A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4929310" cy="414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token=gIkuvaNzQIHg97ATvDxqgjtO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team_domain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=example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=Globular%20Construct%20Inc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=C2147483705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=U2147483697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=Steve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&amp;command=/give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>
                <a:solidFill>
                  <a:srgbClr val="BBBBBB"/>
                </a:solidFill>
                <a:latin typeface="Fira Code" panose="020B0509050000020004" pitchFamily="49" charset="0"/>
              </a:rPr>
              <a:t>text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%2B10+%3C%40U012ABCDEF%3E+message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 err="1">
                <a:solidFill>
                  <a:srgbClr val="BBBBBB"/>
                </a:solidFill>
                <a:latin typeface="Fira Code" panose="020B0509050000020004" pitchFamily="49" charset="0"/>
              </a:rPr>
              <a:t>response_url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https://</a:t>
            </a:r>
            <a:r>
              <a:rPr lang="en-US" sz="1500" dirty="0" err="1">
                <a:solidFill>
                  <a:srgbClr val="D19A66"/>
                </a:solidFill>
                <a:latin typeface="Fira Code" panose="020B0509050000020004" pitchFamily="49" charset="0"/>
              </a:rPr>
              <a:t>hooks.slack.com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/commands/1234/5678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trigger_id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=xxx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4BD14-322B-A84D-B8E6-40FA26D3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97405-F488-D644-A76D-C1446E7ECA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8000" y="2016000"/>
            <a:ext cx="4752000" cy="414000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4793-E894-0A49-815B-37BFBB37A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5012437" cy="438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token=gIkuvaNzQIHg97ATvDxqgjtO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team_domain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=example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=E0001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enterprise_name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=Globular%20Construct%20Inc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=C2147483705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channel_name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=test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=U2147483697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user_name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=Steve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&amp;command=/give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>
                <a:solidFill>
                  <a:srgbClr val="BBBBBB"/>
                </a:solidFill>
                <a:latin typeface="Fira Code" panose="020B0509050000020004" pitchFamily="49" charset="0"/>
              </a:rPr>
              <a:t>text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+10 &lt;@U012ABCDEF&gt; message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b="1" dirty="0" err="1">
                <a:solidFill>
                  <a:srgbClr val="BBBBBB"/>
                </a:solidFill>
                <a:latin typeface="Fira Code" panose="020B0509050000020004" pitchFamily="49" charset="0"/>
              </a:rPr>
              <a:t>response_url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https://</a:t>
            </a:r>
            <a:r>
              <a:rPr lang="en-US" sz="1500" dirty="0" err="1">
                <a:solidFill>
                  <a:srgbClr val="D19A66"/>
                </a:solidFill>
                <a:latin typeface="Fira Code" panose="020B0509050000020004" pitchFamily="49" charset="0"/>
              </a:rPr>
              <a:t>hooks.slack.com</a:t>
            </a:r>
            <a:r>
              <a:rPr lang="en-US" sz="1500" dirty="0">
                <a:solidFill>
                  <a:srgbClr val="D19A66"/>
                </a:solidFill>
                <a:latin typeface="Fira Code" panose="020B0509050000020004" pitchFamily="49" charset="0"/>
              </a:rPr>
              <a:t>/commands/1234/5678</a:t>
            </a:r>
            <a:endParaRPr lang="en-US" sz="1500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&amp;</a:t>
            </a:r>
            <a:r>
              <a:rPr lang="en-US" sz="1500" dirty="0" err="1">
                <a:solidFill>
                  <a:srgbClr val="BBBBBB"/>
                </a:solidFill>
                <a:latin typeface="Fira Code" panose="020B0509050000020004" pitchFamily="49" charset="0"/>
              </a:rPr>
              <a:t>trigger_id</a:t>
            </a:r>
            <a:r>
              <a:rPr lang="en-US" sz="1500" dirty="0">
                <a:solidFill>
                  <a:srgbClr val="BBBBBB"/>
                </a:solidFill>
                <a:latin typeface="Fira Code" panose="020B0509050000020004" pitchFamily="49" charset="0"/>
              </a:rPr>
              <a:t>=xxx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4BD14-322B-A84D-B8E6-40FA26D3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2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7E80C-0FDB-0042-BE1F-65287708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16000"/>
            <a:ext cx="9864000" cy="487055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uid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65E12-5A81-1B43-A00B-974BE066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D89E-1A70-0046-B2BD-C35EA5478B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12" y="-65091"/>
            <a:ext cx="11455114" cy="7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7E80C-0FDB-0042-BE1F-65287708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16000"/>
            <a:ext cx="9864000" cy="487055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uid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65E12-5A81-1B43-A00B-974BE066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en-US" dirty="0" err="1"/>
              <a:t>Integratie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04153-D38B-174E-ADC6-5C501F0E65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12" y="-65091"/>
            <a:ext cx="11455114" cy="7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536</TotalTime>
  <Words>393</Words>
  <Application>Microsoft Macintosh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Fira Code</vt:lpstr>
      <vt:lpstr>Info Support - licht</vt:lpstr>
      <vt:lpstr>Info Support - donker</vt:lpstr>
      <vt:lpstr>Bonus.ly op de blockchain </vt:lpstr>
      <vt:lpstr>Even voorstellen</vt:lpstr>
      <vt:lpstr>(demo)</vt:lpstr>
      <vt:lpstr>Wat heb je zojuist gezien</vt:lpstr>
      <vt:lpstr>Slack integratie</vt:lpstr>
      <vt:lpstr>Slack integratie</vt:lpstr>
      <vt:lpstr>Slack integratie</vt:lpstr>
      <vt:lpstr>Slack Integratie</vt:lpstr>
      <vt:lpstr>Slack Integratie</vt:lpstr>
      <vt:lpstr>Core project</vt:lpstr>
      <vt:lpstr>Wat doet het core project?</vt:lpstr>
      <vt:lpstr>Hoe gaat de communicatie</vt:lpstr>
      <vt:lpstr>Hoe gaat de communicatie</vt:lpstr>
      <vt:lpstr>Concreet voorbeeld</vt:lpstr>
      <vt:lpstr>Blockchain</vt:lpstr>
      <vt:lpstr>Azure Ethereum Blockchain</vt:lpstr>
      <vt:lpstr>Conclusie</vt:lpstr>
      <vt:lpstr>Putting it all together Kilometerstand registratie</vt:lpstr>
      <vt:lpstr>Aanbeveling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Bonus.ly op de blockchain </dc:title>
  <dc:creator>Marvin Z</dc:creator>
  <dc:description>Template by Orange Pepper_x000d_
Design by Beeldenfabriek_x000d_
2018</dc:description>
  <cp:lastModifiedBy>Marvin Z</cp:lastModifiedBy>
  <cp:revision>19</cp:revision>
  <dcterms:created xsi:type="dcterms:W3CDTF">2019-01-07T09:45:09Z</dcterms:created>
  <dcterms:modified xsi:type="dcterms:W3CDTF">2019-01-14T11:22:27Z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